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719"/>
  </p:normalViewPr>
  <p:slideViewPr>
    <p:cSldViewPr snapToGrid="0" snapToObjects="1" showGuides="1">
      <p:cViewPr varScale="1">
        <p:scale>
          <a:sx n="138" d="100"/>
          <a:sy n="138" d="100"/>
        </p:scale>
        <p:origin x="184" y="3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E033-A2E2-C74E-B5F6-A2D656A8F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EB237-1263-5943-9388-19045BE8E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6F64F-C97F-D24D-A8AE-02B7901E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336BB-9AA2-D74E-A193-7C5FF3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0F004-FFD0-DD41-9680-FF03F2F8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A233A-C6DA-D849-81A8-5204BFB4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442D5-2B7F-D94C-BD3A-4694565B6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3B762-CBD9-8349-8404-9445FD18C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B249-DD57-494A-B55A-0A18A40EC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15513-5AB7-204A-894D-3C20D40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2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F90B5-2866-7A44-A23B-82AEE6382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DC897-CC1C-A844-B123-5EDEA0272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30216-D428-EB4B-9268-ECF10C05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04B3A-ABDE-F44D-86F2-133BA0EC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01F7-FDBD-F44A-AA39-BC96263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26C3-F76B-014E-A5EB-D57C935D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0B7FE-AAAE-244A-AA94-44BECF049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052FE-725C-E341-872C-23EAE330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19321-2538-0640-A747-BBE4595B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78BB6-D3CF-7A48-A948-3D516D61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2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FE7B-5B28-2345-88B1-57A93AE8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911D3-5019-1E4A-9054-8A210FC3B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9ECEE-3954-064C-AC67-799CE9CD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F829-EC78-0B41-9527-23CEB169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47217-5D5D-5945-A7CA-3537A836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7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9AA0-5E8C-C84F-B24E-54AB0E4E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4FAEB-4ACC-6440-8B5D-0D2455DA8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1A3C7-9821-CB4A-9DC4-58202B9F6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C0BB7-87D5-7F46-895F-5D95F0CF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91875-9562-6F4C-9D19-A59C21F7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7F8E8-A06F-0E4A-AE45-A79B34B0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3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E05A-AB8A-AF4C-8B71-6F1705AF6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8BB62-7C39-7E41-945A-7D454C801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BFD5F-E513-1D42-B65E-C33378D75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23BC09-50CF-3240-B130-EB532D39D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CE14A-C78D-0043-AF05-3F3C1A8EFB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2ED9F-275F-D544-9E88-0CCBF364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DF4C40-8C15-7643-9546-DB29748D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3B6B0-2E30-8940-8F75-3044AB5E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62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49B-77FA-3B4E-9799-13D08A02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0902E-79FC-6648-B7A6-6EC19188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8EAB1-B673-1546-B00C-7ACED7147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7670-52AA-7F48-84C0-E9555475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6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24727-3572-6144-B50D-54672389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E18D6-749E-334E-8478-5718BEB6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36D8D-570C-2344-91C1-B43049B4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2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A55E-4771-1141-9741-B71B2D97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E25CD-5B60-834E-A761-24F83283E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C7E1F-C01E-AD47-A5B9-EA448CF75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DE1AA-D224-084D-8708-8F072379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E8CA3-02A3-D247-BBDE-EF248776B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6E0EC-7128-004D-AEE3-DCD247A4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8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BE27-F717-F542-B4D4-1E7A1524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A8115C-461A-C842-B5D8-18E864A4B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3175D-64A4-DF48-BED5-41EBE021B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1C829-1486-E348-BC71-4B01A9E34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AEB16-C472-674A-8C91-DD016941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B0931-6CE1-3C49-A4DB-5668C4DE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79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5F2D5-7649-D24D-AB62-09F5940B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0C0CA-39C0-5A45-8680-A6F7FD9B8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A006-08A1-4742-BD32-805E6917B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18BAE-9BBC-7744-B817-87FA19D72AB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BD017-A6C1-C34F-864A-DD7EC5DA9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BFC29-603C-9645-9601-872FE1CC9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30A21-EB4E-244F-BA5C-F06F6DDA5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7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87C0A-6B80-5541-9BF8-54BF6649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3" y="2999082"/>
            <a:ext cx="971227" cy="971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602E1C-493B-CE44-AFE4-BD81618F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02" y="3103921"/>
            <a:ext cx="761549" cy="761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0B8D8-31BA-B149-A09C-827D5956B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295" y="3103921"/>
            <a:ext cx="715642" cy="707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C77410-C2FC-0B45-87F8-F30C9C00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98" y="2591157"/>
            <a:ext cx="971227" cy="971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E2E729-632A-3641-A248-2231243F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98" y="3562384"/>
            <a:ext cx="971227" cy="971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77AFE0-4169-A14E-9EAA-4BB92512C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938" y="4152837"/>
            <a:ext cx="761549" cy="7615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EF59F9-34CC-7F47-9148-F5671781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93" y="4047997"/>
            <a:ext cx="971227" cy="971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57CECA-FEED-9C4C-8ADF-AB70DEDFCC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163" r="39015" b="32555"/>
          <a:stretch/>
        </p:blipFill>
        <p:spPr>
          <a:xfrm>
            <a:off x="6670727" y="4152837"/>
            <a:ext cx="739606" cy="8338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A4845E-7956-5D43-B03B-9C8DB914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40" y="4047997"/>
            <a:ext cx="971227" cy="9712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B3982DF-17E5-8146-AE12-2CFBD7F0B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574" y="4152837"/>
            <a:ext cx="761549" cy="7615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C4F53BE-BC28-1A4B-90CD-0D39B2A88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575" y="3103921"/>
            <a:ext cx="761549" cy="7615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E1C150-99CC-6E45-BFAD-A1E1AE851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938" y="2048454"/>
            <a:ext cx="761549" cy="7615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D291F3A-4446-364F-8DFC-3B828DC5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93" y="1943614"/>
            <a:ext cx="971227" cy="9712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21F528-5F14-1848-9237-03D783A29E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163" r="39015" b="32555"/>
          <a:stretch/>
        </p:blipFill>
        <p:spPr>
          <a:xfrm>
            <a:off x="6670727" y="2048454"/>
            <a:ext cx="739606" cy="83388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F6738B-B6AB-654C-96B0-1D18D6CE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40" y="1943614"/>
            <a:ext cx="971227" cy="9712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DBBCDAD-B0BA-D24B-A3DF-CE84E37E0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574" y="2048454"/>
            <a:ext cx="761549" cy="76154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389652-5E78-4A4C-AFF0-ACE748322A35}"/>
              </a:ext>
            </a:extLst>
          </p:cNvPr>
          <p:cNvCxnSpPr/>
          <p:nvPr/>
        </p:nvCxnSpPr>
        <p:spPr>
          <a:xfrm>
            <a:off x="1228436" y="3429000"/>
            <a:ext cx="212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EA9991-265B-0349-8342-36EA407A9FE7}"/>
              </a:ext>
            </a:extLst>
          </p:cNvPr>
          <p:cNvCxnSpPr/>
          <p:nvPr/>
        </p:nvCxnSpPr>
        <p:spPr>
          <a:xfrm>
            <a:off x="2378665" y="3429000"/>
            <a:ext cx="212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441825-7516-6D4F-A5FE-75D2EBDF1138}"/>
              </a:ext>
            </a:extLst>
          </p:cNvPr>
          <p:cNvCxnSpPr>
            <a:cxnSpLocks/>
          </p:cNvCxnSpPr>
          <p:nvPr/>
        </p:nvCxnSpPr>
        <p:spPr>
          <a:xfrm flipV="1">
            <a:off x="3510698" y="3103921"/>
            <a:ext cx="202320" cy="9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F9EBB00-31FB-A941-AD66-5BA11F3F165E}"/>
              </a:ext>
            </a:extLst>
          </p:cNvPr>
          <p:cNvCxnSpPr>
            <a:cxnSpLocks/>
          </p:cNvCxnSpPr>
          <p:nvPr/>
        </p:nvCxnSpPr>
        <p:spPr>
          <a:xfrm>
            <a:off x="3505639" y="3926356"/>
            <a:ext cx="207379" cy="10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A46626-B95C-4947-8914-AEBBDAFB5888}"/>
              </a:ext>
            </a:extLst>
          </p:cNvPr>
          <p:cNvCxnSpPr>
            <a:cxnSpLocks/>
          </p:cNvCxnSpPr>
          <p:nvPr/>
        </p:nvCxnSpPr>
        <p:spPr>
          <a:xfrm flipV="1">
            <a:off x="4452200" y="2711215"/>
            <a:ext cx="202320" cy="9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9153D4-F55E-2640-A0D0-7C66D6E08064}"/>
              </a:ext>
            </a:extLst>
          </p:cNvPr>
          <p:cNvCxnSpPr>
            <a:cxnSpLocks/>
          </p:cNvCxnSpPr>
          <p:nvPr/>
        </p:nvCxnSpPr>
        <p:spPr>
          <a:xfrm>
            <a:off x="4341866" y="4427871"/>
            <a:ext cx="207379" cy="10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D1C555-F868-AC4B-BB43-0B893C79FA00}"/>
              </a:ext>
            </a:extLst>
          </p:cNvPr>
          <p:cNvCxnSpPr/>
          <p:nvPr/>
        </p:nvCxnSpPr>
        <p:spPr>
          <a:xfrm>
            <a:off x="5585493" y="2429227"/>
            <a:ext cx="212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FA103D2-82AF-AC4A-9B73-9B322EB76CAC}"/>
              </a:ext>
            </a:extLst>
          </p:cNvPr>
          <p:cNvCxnSpPr/>
          <p:nvPr/>
        </p:nvCxnSpPr>
        <p:spPr>
          <a:xfrm>
            <a:off x="6438758" y="2433130"/>
            <a:ext cx="212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0631EE-D2F9-0049-B52F-21D0920D7C03}"/>
              </a:ext>
            </a:extLst>
          </p:cNvPr>
          <p:cNvCxnSpPr/>
          <p:nvPr/>
        </p:nvCxnSpPr>
        <p:spPr>
          <a:xfrm>
            <a:off x="7418121" y="2446269"/>
            <a:ext cx="212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5C1DD6D-3D84-DE40-A9AF-FE722530C68D}"/>
              </a:ext>
            </a:extLst>
          </p:cNvPr>
          <p:cNvCxnSpPr/>
          <p:nvPr/>
        </p:nvCxnSpPr>
        <p:spPr>
          <a:xfrm>
            <a:off x="8371889" y="2465394"/>
            <a:ext cx="212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1254569-2DBB-7042-A875-CF41FBF3B65A}"/>
              </a:ext>
            </a:extLst>
          </p:cNvPr>
          <p:cNvCxnSpPr>
            <a:cxnSpLocks/>
          </p:cNvCxnSpPr>
          <p:nvPr/>
        </p:nvCxnSpPr>
        <p:spPr>
          <a:xfrm>
            <a:off x="9435958" y="2465394"/>
            <a:ext cx="189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E34BA1-7642-B643-B2D5-805EC4F8B04C}"/>
              </a:ext>
            </a:extLst>
          </p:cNvPr>
          <p:cNvCxnSpPr/>
          <p:nvPr/>
        </p:nvCxnSpPr>
        <p:spPr>
          <a:xfrm>
            <a:off x="5518330" y="4569777"/>
            <a:ext cx="212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061F316-F2F2-0D43-BB10-33A6EBDC51CF}"/>
              </a:ext>
            </a:extLst>
          </p:cNvPr>
          <p:cNvCxnSpPr/>
          <p:nvPr/>
        </p:nvCxnSpPr>
        <p:spPr>
          <a:xfrm>
            <a:off x="6417778" y="4569777"/>
            <a:ext cx="212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9678091-D1D2-F24A-8379-3702DDB2433D}"/>
              </a:ext>
            </a:extLst>
          </p:cNvPr>
          <p:cNvCxnSpPr/>
          <p:nvPr/>
        </p:nvCxnSpPr>
        <p:spPr>
          <a:xfrm>
            <a:off x="7503360" y="4569777"/>
            <a:ext cx="212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37B1B91-4685-6F49-8D57-6E14064A04C3}"/>
              </a:ext>
            </a:extLst>
          </p:cNvPr>
          <p:cNvCxnSpPr/>
          <p:nvPr/>
        </p:nvCxnSpPr>
        <p:spPr>
          <a:xfrm>
            <a:off x="8283130" y="4569777"/>
            <a:ext cx="212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194CC6-978D-AC47-BBBA-8D5B3FC4B519}"/>
              </a:ext>
            </a:extLst>
          </p:cNvPr>
          <p:cNvCxnSpPr>
            <a:cxnSpLocks/>
          </p:cNvCxnSpPr>
          <p:nvPr/>
        </p:nvCxnSpPr>
        <p:spPr>
          <a:xfrm>
            <a:off x="9485130" y="4569777"/>
            <a:ext cx="231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FCDAFEA-1E0C-3B4D-BB07-E8A257073EA0}"/>
              </a:ext>
            </a:extLst>
          </p:cNvPr>
          <p:cNvSpPr txBox="1"/>
          <p:nvPr/>
        </p:nvSpPr>
        <p:spPr>
          <a:xfrm>
            <a:off x="5403273" y="1571932"/>
            <a:ext cx="307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Recommendation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F2C015-6C1B-B74B-8C18-656E62BCDD50}"/>
              </a:ext>
            </a:extLst>
          </p:cNvPr>
          <p:cNvSpPr txBox="1"/>
          <p:nvPr/>
        </p:nvSpPr>
        <p:spPr>
          <a:xfrm>
            <a:off x="5403581" y="5093880"/>
            <a:ext cx="307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Forecast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57593DF-335B-0742-880F-82027F91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407" y="4105733"/>
            <a:ext cx="971227" cy="971227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59AA05-AC38-AE4B-AF73-FE07C5FF2C08}"/>
              </a:ext>
            </a:extLst>
          </p:cNvPr>
          <p:cNvCxnSpPr>
            <a:cxnSpLocks/>
          </p:cNvCxnSpPr>
          <p:nvPr/>
        </p:nvCxnSpPr>
        <p:spPr>
          <a:xfrm>
            <a:off x="10499415" y="2491899"/>
            <a:ext cx="369503" cy="584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33A1D6B-833F-794E-83B1-668D2C6DD23E}"/>
              </a:ext>
            </a:extLst>
          </p:cNvPr>
          <p:cNvSpPr txBox="1"/>
          <p:nvPr/>
        </p:nvSpPr>
        <p:spPr>
          <a:xfrm>
            <a:off x="479060" y="3903208"/>
            <a:ext cx="76521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/>
              <a:t>Front-end hosted on S3 bucket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DB058B-FE93-4841-9F7E-7C3CC2DCA700}"/>
              </a:ext>
            </a:extLst>
          </p:cNvPr>
          <p:cNvSpPr txBox="1"/>
          <p:nvPr/>
        </p:nvSpPr>
        <p:spPr>
          <a:xfrm>
            <a:off x="1504038" y="3970309"/>
            <a:ext cx="810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Dashboard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280FAB-0C4A-4048-A129-7E9A9C7B6849}"/>
              </a:ext>
            </a:extLst>
          </p:cNvPr>
          <p:cNvSpPr txBox="1"/>
          <p:nvPr/>
        </p:nvSpPr>
        <p:spPr>
          <a:xfrm>
            <a:off x="10868918" y="3898921"/>
            <a:ext cx="810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Dashboard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5570443-5F8F-EE44-AA53-925775937549}"/>
              </a:ext>
            </a:extLst>
          </p:cNvPr>
          <p:cNvSpPr txBox="1"/>
          <p:nvPr/>
        </p:nvSpPr>
        <p:spPr>
          <a:xfrm>
            <a:off x="2654797" y="3978775"/>
            <a:ext cx="810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Athena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BB00E3-773B-5649-BC74-75103B680492}"/>
              </a:ext>
            </a:extLst>
          </p:cNvPr>
          <p:cNvSpPr txBox="1"/>
          <p:nvPr/>
        </p:nvSpPr>
        <p:spPr>
          <a:xfrm>
            <a:off x="4683521" y="2780610"/>
            <a:ext cx="810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Lambda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B9BD3B-F6B7-D94D-B2A2-2FD8251348D8}"/>
              </a:ext>
            </a:extLst>
          </p:cNvPr>
          <p:cNvSpPr txBox="1"/>
          <p:nvPr/>
        </p:nvSpPr>
        <p:spPr>
          <a:xfrm>
            <a:off x="6638438" y="2868369"/>
            <a:ext cx="810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Sagemaker</a:t>
            </a:r>
            <a:endParaRPr lang="en-US" sz="1050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B42B39F-FC7A-BB4C-9F34-2709DDF3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407" y="2006286"/>
            <a:ext cx="971227" cy="971227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85F6E56-6250-D148-B92D-6858B113779D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10608732" y="4025879"/>
            <a:ext cx="260186" cy="5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44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12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Arista Yaputra</dc:creator>
  <cp:lastModifiedBy>James Arista Yaputra</cp:lastModifiedBy>
  <cp:revision>3</cp:revision>
  <dcterms:created xsi:type="dcterms:W3CDTF">2019-02-11T02:02:37Z</dcterms:created>
  <dcterms:modified xsi:type="dcterms:W3CDTF">2019-02-11T02:24:18Z</dcterms:modified>
</cp:coreProperties>
</file>